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c2c95c9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c2c95c9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c2c95c9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bc2c95c9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c2c95c9c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c2c95c9c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c2c95c9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c2c95c9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c452be55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bc452be55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452be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c452be5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c452be55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bc452be55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13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13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3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7" name="Google Shape;27;p1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98" name="Google Shape;98;p2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6" name="Google Shape;106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6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32" name="Google Shape;132;p2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39" name="Google Shape;139;p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46" name="Google Shape;146;p2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5" name="Google Shape;45;p1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3" name="Google Shape;63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77" name="Google Shape;77;p2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2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2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2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2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/>
              <a:t>FPDF - Federação de Paramotor do Distrito Federal</a:t>
            </a:r>
            <a:endParaRPr/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347" y="4250187"/>
            <a:ext cx="2557007" cy="255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ctrTitle" idx="4294967295"/>
          </p:nvPr>
        </p:nvSpPr>
        <p:spPr>
          <a:xfrm>
            <a:off x="1229358" y="1440986"/>
            <a:ext cx="7938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Maiores despesas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740313" y="2238967"/>
            <a:ext cx="6544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/ 2024</a:t>
            </a:r>
            <a:r>
              <a:rPr lang="pt-BR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(atual gestão)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4591877" y="3556389"/>
            <a:ext cx="29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1740313" y="3097846"/>
            <a:ext cx="904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R$ 6.600,00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Serviço de roçagem área do Periquito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 txBox="1">
            <a:spLocks noGrp="1"/>
          </p:cNvSpPr>
          <p:nvPr>
            <p:ph type="ctrTitle" idx="4294967295"/>
          </p:nvPr>
        </p:nvSpPr>
        <p:spPr>
          <a:xfrm>
            <a:off x="1229358" y="1440986"/>
            <a:ext cx="7938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Maiores despesas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 txBox="1"/>
          <p:nvPr/>
        </p:nvSpPr>
        <p:spPr>
          <a:xfrm>
            <a:off x="1740313" y="2238967"/>
            <a:ext cx="6544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/ 2024</a:t>
            </a:r>
            <a:r>
              <a:rPr lang="pt-BR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(atual gestão)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1740313" y="3575489"/>
            <a:ext cx="904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R$ 5.175,00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300 m  grama p/ área convivência Periquito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4591877" y="3556389"/>
            <a:ext cx="29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740313" y="3097846"/>
            <a:ext cx="904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R$ 6.600,00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Serviço de roçagem área do Periquito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ctrTitle" idx="4294967295"/>
          </p:nvPr>
        </p:nvSpPr>
        <p:spPr>
          <a:xfrm>
            <a:off x="1229358" y="1440986"/>
            <a:ext cx="7938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Maiores despesas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1740313" y="2238967"/>
            <a:ext cx="6544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/ 2024</a:t>
            </a:r>
            <a:r>
              <a:rPr lang="pt-BR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(atual gestão)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1740313" y="3575489"/>
            <a:ext cx="904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R$ 5.175,00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300 m  grama p/ área convivência Periquito</a:t>
            </a:r>
            <a:endParaRPr/>
          </a:p>
        </p:txBody>
      </p:sp>
      <p:sp>
        <p:nvSpPr>
          <p:cNvPr id="264" name="Google Shape;264;p10"/>
          <p:cNvSpPr txBox="1"/>
          <p:nvPr/>
        </p:nvSpPr>
        <p:spPr>
          <a:xfrm>
            <a:off x="4591877" y="3556389"/>
            <a:ext cx="29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740313" y="3097846"/>
            <a:ext cx="904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R$ 6.600,00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Serviço de roçagem área do Periquito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1740313" y="4060190"/>
            <a:ext cx="947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R$ 1.800,00 </a:t>
            </a:r>
            <a:r>
              <a:rPr lang="pt-BR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Locação de 2 tendas para Encontro Nacional 2023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ctrTitle" idx="4294967295"/>
          </p:nvPr>
        </p:nvSpPr>
        <p:spPr>
          <a:xfrm>
            <a:off x="3185158" y="2602969"/>
            <a:ext cx="7938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Saldo atual disponível</a:t>
            </a:r>
            <a:br>
              <a:rPr lang="pt-BR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 txBox="1"/>
          <p:nvPr/>
        </p:nvSpPr>
        <p:spPr>
          <a:xfrm>
            <a:off x="4322158" y="3301032"/>
            <a:ext cx="2832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Garamond"/>
              <a:buNone/>
            </a:pPr>
            <a:r>
              <a:rPr lang="pt-BR" sz="4000" b="1" cap="none" dirty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R$ 15.743,17</a:t>
            </a:r>
            <a:br>
              <a:rPr lang="pt-BR" sz="2400" b="1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2bc2c95c9c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bc2c95c9c2_0_0"/>
          <p:cNvSpPr txBox="1">
            <a:spLocks noGrp="1"/>
          </p:cNvSpPr>
          <p:nvPr>
            <p:ph type="ctrTitle" idx="4294967295"/>
          </p:nvPr>
        </p:nvSpPr>
        <p:spPr>
          <a:xfrm>
            <a:off x="1915158" y="1440986"/>
            <a:ext cx="7938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>
                <a:solidFill>
                  <a:schemeClr val="dk1"/>
                </a:solidFill>
              </a:rPr>
              <a:t>Anuidade 2024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g2bc2c95c9c2_0_0"/>
          <p:cNvSpPr txBox="1">
            <a:spLocks noGrp="1"/>
          </p:cNvSpPr>
          <p:nvPr>
            <p:ph type="ctrTitle" idx="4294967295"/>
          </p:nvPr>
        </p:nvSpPr>
        <p:spPr>
          <a:xfrm>
            <a:off x="1452900" y="2632025"/>
            <a:ext cx="8876700" cy="183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Gestão dos recursos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Melhorias a serem realizadas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Proposta da Diretoria para anuidade 2024:</a:t>
            </a: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g2bc2c95c9c2_0_0"/>
          <p:cNvSpPr txBox="1"/>
          <p:nvPr/>
        </p:nvSpPr>
        <p:spPr>
          <a:xfrm>
            <a:off x="4126800" y="4653575"/>
            <a:ext cx="2381100" cy="636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R$ 200,00</a:t>
            </a:r>
            <a:endParaRPr sz="36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2bc2c95c9c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bc2c95c9c2_0_7"/>
          <p:cNvSpPr txBox="1">
            <a:spLocks noGrp="1"/>
          </p:cNvSpPr>
          <p:nvPr>
            <p:ph type="ctrTitle" idx="4294967295"/>
          </p:nvPr>
        </p:nvSpPr>
        <p:spPr>
          <a:xfrm>
            <a:off x="2869550" y="1227775"/>
            <a:ext cx="6984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>
                <a:solidFill>
                  <a:schemeClr val="dk1"/>
                </a:solidFill>
              </a:rPr>
              <a:t>NOTAM(s)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1" name="Google Shape;291;g2bc2c95c9c2_0_7"/>
          <p:cNvSpPr txBox="1">
            <a:spLocks noGrp="1"/>
          </p:cNvSpPr>
          <p:nvPr>
            <p:ph type="ctrTitle" idx="4294967295"/>
          </p:nvPr>
        </p:nvSpPr>
        <p:spPr>
          <a:xfrm>
            <a:off x="1285875" y="2198550"/>
            <a:ext cx="9810900" cy="224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Suspensão das renovações em 2023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pt-BR" sz="3600" b="1">
                <a:solidFill>
                  <a:schemeClr val="dk1"/>
                </a:solidFill>
              </a:rPr>
              <a:t>Processo ANAC   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Ampliação de áreas (atualmente 10 NOTAMs)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Grandes poderes acarreta   =&gt;  ?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⇒ Grandes Responsabilidades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 b="1">
                <a:solidFill>
                  <a:schemeClr val="dk1"/>
                </a:solidFill>
              </a:rPr>
              <a:t>Vários pedidos de compartilhamento do espaço aéreo com fornecimente de anuência. (SPEEDBIRD, CENSIPAM, Ministério da Defesa, Associação de Paraquedismo, Cerrado Balonismo, Associação de Voo Livre, etc )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bc2c95c9c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bc2c95c9c2_0_14"/>
          <p:cNvSpPr txBox="1">
            <a:spLocks noGrp="1"/>
          </p:cNvSpPr>
          <p:nvPr>
            <p:ph type="ctrTitle" idx="4294967295"/>
          </p:nvPr>
        </p:nvSpPr>
        <p:spPr>
          <a:xfrm>
            <a:off x="2869550" y="1227775"/>
            <a:ext cx="6984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>
                <a:solidFill>
                  <a:schemeClr val="dk1"/>
                </a:solidFill>
              </a:rPr>
              <a:t>Terracap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g2bc2c95c9c2_0_14"/>
          <p:cNvSpPr txBox="1">
            <a:spLocks noGrp="1"/>
          </p:cNvSpPr>
          <p:nvPr>
            <p:ph type="ctrTitle" idx="4294967295"/>
          </p:nvPr>
        </p:nvSpPr>
        <p:spPr>
          <a:xfrm>
            <a:off x="1452900" y="2198550"/>
            <a:ext cx="9254400" cy="224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pt-BR" sz="3600" b="1">
                <a:solidFill>
                  <a:schemeClr val="dk1"/>
                </a:solidFill>
              </a:rPr>
              <a:t>Processo de parceria público/privado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pt-BR" sz="3600" b="1">
                <a:solidFill>
                  <a:schemeClr val="dk1"/>
                </a:solidFill>
              </a:rPr>
              <a:t>Implantação de usina fotovoltaica no Periquito</a:t>
            </a: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2bc2c95c9c2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bc2c95c9c2_0_20"/>
          <p:cNvSpPr txBox="1">
            <a:spLocks noGrp="1"/>
          </p:cNvSpPr>
          <p:nvPr>
            <p:ph type="ctrTitle" idx="4294967295"/>
          </p:nvPr>
        </p:nvSpPr>
        <p:spPr>
          <a:xfrm>
            <a:off x="3038475" y="615975"/>
            <a:ext cx="81165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>
                <a:solidFill>
                  <a:schemeClr val="dk1"/>
                </a:solidFill>
              </a:rPr>
              <a:t>Festa Nacional do Paramotor 2024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5" name="Google Shape;305;g2bc2c95c9c2_0_20"/>
          <p:cNvSpPr txBox="1">
            <a:spLocks noGrp="1"/>
          </p:cNvSpPr>
          <p:nvPr>
            <p:ph type="ctrTitle" idx="4294967295"/>
          </p:nvPr>
        </p:nvSpPr>
        <p:spPr>
          <a:xfrm>
            <a:off x="2495550" y="1636575"/>
            <a:ext cx="7800900" cy="62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Benefício para afiliados da FPDF</a:t>
            </a:r>
            <a:endParaRPr sz="36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6" name="Google Shape;306;g2bc2c95c9c2_0_20"/>
          <p:cNvSpPr txBox="1">
            <a:spLocks noGrp="1"/>
          </p:cNvSpPr>
          <p:nvPr>
            <p:ph type="ctrTitle" idx="4294967295"/>
          </p:nvPr>
        </p:nvSpPr>
        <p:spPr>
          <a:xfrm>
            <a:off x="3149600" y="2350950"/>
            <a:ext cx="6832500" cy="621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lt1"/>
                </a:solidFill>
              </a:rPr>
              <a:t>   ISENÇÃO NAS INSCRIÇÕES</a:t>
            </a:r>
            <a:endParaRPr sz="3600" b="1">
              <a:solidFill>
                <a:schemeClr val="lt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g2bc2c95c9c2_0_20"/>
          <p:cNvSpPr txBox="1">
            <a:spLocks noGrp="1"/>
          </p:cNvSpPr>
          <p:nvPr>
            <p:ph type="ctrTitle" idx="4294967295"/>
          </p:nvPr>
        </p:nvSpPr>
        <p:spPr>
          <a:xfrm>
            <a:off x="1581150" y="3170100"/>
            <a:ext cx="9429900" cy="267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Ressaltando que:</a:t>
            </a:r>
            <a:endParaRPr sz="28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Os pilotos que participarem da organização, fiscalização e recepção dos participantes, receberá gratuitamente a camiseta do evento;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Caso o piloto opte por não trabalhar no evento, pagará apenas o valor da camiseta da Festa, tendo o direito de participar das premiações.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c452be55f_0_34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/>
              <a:t>FPDF - Federação de Paramotor do Distrito Federal</a:t>
            </a:r>
            <a:endParaRPr/>
          </a:p>
        </p:txBody>
      </p:sp>
      <p:sp>
        <p:nvSpPr>
          <p:cNvPr id="313" name="Google Shape;313;g2bc452be55f_0_34"/>
          <p:cNvSpPr txBox="1">
            <a:spLocks noGrp="1"/>
          </p:cNvSpPr>
          <p:nvPr>
            <p:ph type="subTitle" idx="1"/>
          </p:nvPr>
        </p:nvSpPr>
        <p:spPr>
          <a:xfrm>
            <a:off x="2692400" y="3657601"/>
            <a:ext cx="6815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pt-BR" sz="3200" b="1"/>
              <a:t>The End</a:t>
            </a:r>
            <a:endParaRPr/>
          </a:p>
        </p:txBody>
      </p:sp>
      <p:pic>
        <p:nvPicPr>
          <p:cNvPr id="314" name="Google Shape;314;g2bc452be55f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347" y="4250187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bc452be55f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bc452be55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c452be55f_0_0"/>
          <p:cNvSpPr txBox="1"/>
          <p:nvPr/>
        </p:nvSpPr>
        <p:spPr>
          <a:xfrm>
            <a:off x="2141275" y="1624175"/>
            <a:ext cx="819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CONTEXTO HISTÓRICO</a:t>
            </a:r>
            <a:endParaRPr sz="500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g2bc452be55f_0_0"/>
          <p:cNvSpPr txBox="1"/>
          <p:nvPr/>
        </p:nvSpPr>
        <p:spPr>
          <a:xfrm>
            <a:off x="1693075" y="2962200"/>
            <a:ext cx="90918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2013 - Criação da Federação de Paramotor do DF - FPDF 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2018 - Eleição do Paulo Scano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2020 - Gestão do Thiago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2022 - Eleição da Diretoria atual</a:t>
            </a:r>
            <a:endParaRPr sz="2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g2bc452be55f_0_0"/>
          <p:cNvSpPr txBox="1"/>
          <p:nvPr/>
        </p:nvSpPr>
        <p:spPr>
          <a:xfrm>
            <a:off x="3369225" y="670975"/>
            <a:ext cx="7238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Federação de Paramotor do Distrito Federal - FPDF</a:t>
            </a:r>
            <a:endParaRPr sz="2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c452be55f_0_2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7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/>
              <a:t>FPDF - Federação de Paramotor do Distrito Federal</a:t>
            </a:r>
            <a:endParaRPr/>
          </a:p>
        </p:txBody>
      </p:sp>
      <p:sp>
        <p:nvSpPr>
          <p:cNvPr id="167" name="Google Shape;167;g2bc452be55f_0_27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pt-BR" sz="3200" b="1"/>
              <a:t>Prestação de Contas 2022 / 2023</a:t>
            </a:r>
            <a:endParaRPr/>
          </a:p>
        </p:txBody>
      </p:sp>
      <p:pic>
        <p:nvPicPr>
          <p:cNvPr id="168" name="Google Shape;168;g2bc452be55f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347" y="4250187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c452be55f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ctrTitle" idx="4294967295"/>
          </p:nvPr>
        </p:nvSpPr>
        <p:spPr>
          <a:xfrm>
            <a:off x="1439188" y="1455089"/>
            <a:ext cx="4770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2022</a:t>
            </a:r>
            <a:b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inicial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(01/02) </a:t>
            </a: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= R$ 13.136,97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final (31/12)    = R$ 16.038,87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ctrTitle" idx="4294967295"/>
          </p:nvPr>
        </p:nvSpPr>
        <p:spPr>
          <a:xfrm>
            <a:off x="1439188" y="1455089"/>
            <a:ext cx="4770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2022</a:t>
            </a:r>
            <a:b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inicial (01/02) = R$ 13.136,97</a:t>
            </a:r>
            <a:b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final (31/12)    = R$ 16.038,87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2" name="Google Shape;1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1439188" y="3429000"/>
            <a:ext cx="47709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2023</a:t>
            </a:r>
            <a:b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inicial (01/01) = R$ 16.038,87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final (31/12)    = R$ 18.063,17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ctrTitle" idx="4294967295"/>
          </p:nvPr>
        </p:nvSpPr>
        <p:spPr>
          <a:xfrm>
            <a:off x="1439188" y="1455089"/>
            <a:ext cx="4770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2022</a:t>
            </a:r>
            <a:b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inicial (01/02) = R$ 13.136,97</a:t>
            </a:r>
            <a:b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final (31/12)    = R$ 16.038,87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 txBox="1"/>
          <p:nvPr/>
        </p:nvSpPr>
        <p:spPr>
          <a:xfrm>
            <a:off x="6362370" y="1455089"/>
            <a:ext cx="47709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br>
              <a:rPr lang="pt-BR" sz="4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inicial (01/01) = R$ 18.063,17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Saldo final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(23/02)</a:t>
            </a:r>
            <a: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= R$ 15.743,17</a:t>
            </a: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439188" y="3429000"/>
            <a:ext cx="47709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2023</a:t>
            </a:r>
            <a:br>
              <a:rPr lang="pt-BR" sz="40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inicial (01/01) = R$ 16.038,87</a:t>
            </a:r>
            <a:b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4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  <a:t>Saldo final (31/12)    = R$ 18.063,17</a:t>
            </a:r>
            <a:br>
              <a:rPr lang="pt-BR" sz="2800" b="1" i="0" u="none" strike="noStrike" cap="none">
                <a:solidFill>
                  <a:srgbClr val="A3A3A3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>
              <a:solidFill>
                <a:srgbClr val="A3A3A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ctrTitle" idx="4294967295"/>
          </p:nvPr>
        </p:nvSpPr>
        <p:spPr>
          <a:xfrm>
            <a:off x="2692398" y="2208654"/>
            <a:ext cx="2806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RECEITAS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1439188" y="3076245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= </a:t>
            </a:r>
            <a:r>
              <a:rPr lang="pt-BR" sz="3200" b="1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  5.300,00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6040340" y="2208654"/>
            <a:ext cx="3840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u="non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DESPESAS</a:t>
            </a:r>
            <a:br>
              <a:rPr lang="pt-BR" sz="2400" b="1" u="non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u="non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u="non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u="non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6040341" y="3076244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  2.398,10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8237552" y="3137798"/>
            <a:ext cx="275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(a partir de 01/fev)</a:t>
            </a:r>
            <a:endParaRPr sz="2400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ctrTitle" idx="4294967295"/>
          </p:nvPr>
        </p:nvSpPr>
        <p:spPr>
          <a:xfrm>
            <a:off x="2692398" y="2208654"/>
            <a:ext cx="2806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RECEITAS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/>
          <p:nvPr/>
        </p:nvSpPr>
        <p:spPr>
          <a:xfrm>
            <a:off x="6040340" y="2208654"/>
            <a:ext cx="3840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DESPESAS</a:t>
            </a:r>
            <a:br>
              <a:rPr lang="pt-BR" sz="2400" b="1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1439188" y="3661020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2023 = </a:t>
            </a:r>
            <a:r>
              <a:rPr lang="pt-BR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R$ 15.233,32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6040341" y="3661019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R$ 13.209,02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8237552" y="3137798"/>
            <a:ext cx="278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(a partir de 01/fev)</a:t>
            </a:r>
            <a:endParaRPr sz="2400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1439188" y="3076245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= </a:t>
            </a:r>
            <a:r>
              <a:rPr lang="pt-BR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  5.300,00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6040341" y="3076244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  2.398,10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ctrTitle" idx="4294967295"/>
          </p:nvPr>
        </p:nvSpPr>
        <p:spPr>
          <a:xfrm>
            <a:off x="2692398" y="2208654"/>
            <a:ext cx="2806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RECEITAS</a:t>
            </a:r>
            <a:br>
              <a:rPr lang="pt-BR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501" y="4255031"/>
            <a:ext cx="2557008" cy="255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48" y="90529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/>
          <p:nvPr/>
        </p:nvSpPr>
        <p:spPr>
          <a:xfrm>
            <a:off x="6040340" y="2208654"/>
            <a:ext cx="3840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pt-BR" sz="4000" b="1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DESPESAS</a:t>
            </a:r>
            <a:br>
              <a:rPr lang="pt-BR" sz="2400" b="1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2400" b="1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439188" y="4245795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2024 = </a:t>
            </a:r>
            <a:r>
              <a:rPr lang="pt-BR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     180,00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6040340" y="4245794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  2.500,00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8237552" y="3137798"/>
            <a:ext cx="278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(a partir de 01/fev)</a:t>
            </a:r>
            <a:endParaRPr sz="2400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8237552" y="4307349"/>
            <a:ext cx="258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(até 23/fev)</a:t>
            </a:r>
            <a:endParaRPr sz="2400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439188" y="3661020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2023 = </a:t>
            </a:r>
            <a:r>
              <a:rPr lang="pt-BR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R$ 15.233,32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6040341" y="3661019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R$ 13.209,02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1439188" y="3076245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2022 = </a:t>
            </a:r>
            <a:r>
              <a:rPr lang="pt-BR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R$   5.300,00</a:t>
            </a: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6040341" y="3076244"/>
            <a:ext cx="3896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R$   2.398,10</a:t>
            </a:r>
            <a:endParaRPr sz="18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ânico">
  <a:themeElements>
    <a:clrScheme name="Orgâ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Widescreen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Orgânico</vt:lpstr>
      <vt:lpstr>FPDF - Federação de Paramotor do Distrito Federal</vt:lpstr>
      <vt:lpstr>Apresentação do PowerPoint</vt:lpstr>
      <vt:lpstr>FPDF - Federação de Paramotor do Distrito Federal</vt:lpstr>
      <vt:lpstr>2022 Saldo inicial (01/02) = R$ 13.136,97 Saldo final (31/12)    = R$ 16.038,87  </vt:lpstr>
      <vt:lpstr>2022 Saldo inicial (01/02) = R$ 13.136,97 Saldo final (31/12)    = R$ 16.038,87  </vt:lpstr>
      <vt:lpstr>2022 Saldo inicial (01/02) = R$ 13.136,97 Saldo final (31/12)    = R$ 16.038,87  </vt:lpstr>
      <vt:lpstr>RECEITAS   </vt:lpstr>
      <vt:lpstr>RECEITAS   </vt:lpstr>
      <vt:lpstr>RECEITAS   </vt:lpstr>
      <vt:lpstr>Maiores despesas   </vt:lpstr>
      <vt:lpstr>Maiores despesas   </vt:lpstr>
      <vt:lpstr>Maiores despesas   </vt:lpstr>
      <vt:lpstr>Saldo atual disponível  </vt:lpstr>
      <vt:lpstr>Anuidade 2024  </vt:lpstr>
      <vt:lpstr>NOTAM(s)  </vt:lpstr>
      <vt:lpstr>Terracap  </vt:lpstr>
      <vt:lpstr>Festa Nacional do Paramotor 2024  </vt:lpstr>
      <vt:lpstr>FPDF - Federação de Paramotor do Distrito Federal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FPDF - Federação de Paramotor do Distrito Federal</dc:title>
  <cp:lastModifiedBy>Josué Guedes</cp:lastModifiedBy>
  <cp:revision>1</cp:revision>
  <dcterms:modified xsi:type="dcterms:W3CDTF">2024-03-02T13:34:38Z</dcterms:modified>
</cp:coreProperties>
</file>